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32" r:id="rId3"/>
    <p:sldId id="328" r:id="rId4"/>
    <p:sldId id="329" r:id="rId5"/>
    <p:sldId id="331" r:id="rId6"/>
    <p:sldId id="334" r:id="rId7"/>
    <p:sldId id="330" r:id="rId8"/>
    <p:sldId id="333" r:id="rId9"/>
    <p:sldId id="335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7" autoAdjust="0"/>
    <p:restoredTop sz="96387" autoAdjust="0"/>
  </p:normalViewPr>
  <p:slideViewPr>
    <p:cSldViewPr snapToGrid="0">
      <p:cViewPr varScale="1">
        <p:scale>
          <a:sx n="73" d="100"/>
          <a:sy n="73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31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85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0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7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42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5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91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hyperlink" Target="https://github.com/luofuli/DualR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303875" y="6118887"/>
            <a:ext cx="683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Hongyang Song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7D4DC6-CABE-4625-926E-B86168B8AE42}"/>
              </a:ext>
            </a:extLst>
          </p:cNvPr>
          <p:cNvSpPr txBox="1"/>
          <p:nvPr/>
        </p:nvSpPr>
        <p:spPr>
          <a:xfrm>
            <a:off x="5215963" y="2073886"/>
            <a:ext cx="6647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A Dual Reinforcement Learning Framework </a:t>
            </a:r>
            <a:r>
              <a:rPr lang="en-US" altLang="zh-CN" sz="3600" b="1" dirty="0" smtClean="0"/>
              <a:t>for Unsupervised </a:t>
            </a:r>
            <a:r>
              <a:rPr lang="en-US" altLang="zh-CN" sz="3600" b="1" dirty="0"/>
              <a:t>Text Style Transfer</a:t>
            </a:r>
            <a:endParaRPr lang="en-US" altLang="zh-CN" sz="36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7242843" y="489746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Lucida Grande"/>
              </a:rPr>
              <a:t>IJCAI 2019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096000" y="5557437"/>
            <a:ext cx="351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14"/>
              </a:rPr>
              <a:t>https://github.com/luofuli/DualRL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2499" y="1536193"/>
            <a:ext cx="9188395" cy="3902500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2800" dirty="0"/>
          </a:p>
          <a:p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CN" sz="4000" b="0" dirty="0">
                <a:solidFill>
                  <a:schemeClr val="tx1"/>
                </a:solidFill>
              </a:rPr>
              <a:t>Experiments</a:t>
            </a:r>
            <a:endParaRPr lang="en-US" altLang="zh-CN" sz="4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312" y="769938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Introduction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12" y="1810188"/>
            <a:ext cx="10928691" cy="38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Method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01" y="1877922"/>
            <a:ext cx="85820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Method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84" y="1872674"/>
            <a:ext cx="11965945" cy="39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Method</a:t>
            </a:r>
            <a:endParaRPr lang="zh-CN" altLang="en-US" sz="3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4" y="1323564"/>
            <a:ext cx="5583674" cy="53907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218" y="1682792"/>
            <a:ext cx="6081387" cy="46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204" y="756875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Experiments</a:t>
            </a:r>
            <a:endParaRPr lang="zh-CN" altLang="en-US" sz="3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062"/>
            <a:ext cx="12165051" cy="50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204" y="756875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Experiments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118"/>
            <a:ext cx="11911113" cy="32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204" y="756875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Experiments</a:t>
            </a:r>
            <a:endParaRPr lang="zh-CN" altLang="en-US" sz="3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063" y="2782957"/>
            <a:ext cx="6733937" cy="40750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7583"/>
            <a:ext cx="5951069" cy="21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29954</TotalTime>
  <Words>53</Words>
  <Application>Microsoft Office PowerPoint</Application>
  <PresentationFormat>宽屏</PresentationFormat>
  <Paragraphs>36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Lucida Grande</vt:lpstr>
      <vt:lpstr>等线</vt:lpstr>
      <vt:lpstr>仿宋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Introduction</vt:lpstr>
      <vt:lpstr>Method</vt:lpstr>
      <vt:lpstr>Method</vt:lpstr>
      <vt:lpstr>Method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1087</cp:revision>
  <dcterms:created xsi:type="dcterms:W3CDTF">2017-04-22T07:59:29Z</dcterms:created>
  <dcterms:modified xsi:type="dcterms:W3CDTF">2020-08-13T12:31:47Z</dcterms:modified>
</cp:coreProperties>
</file>